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FCB6D02-2417-4F01-96FC-D7B97B43488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7DBEF5C-7EFA-421E-A64F-730ADADF6879}" type="datetimeFigureOut">
              <a:rPr lang="en-US" smtClean="0"/>
              <a:t>3/18/2020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a.bencik@yahoo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45-46. </a:t>
            </a:r>
            <a:r>
              <a:rPr lang="hu-HU" sz="2800" dirty="0" smtClean="0"/>
              <a:t>Óra</a:t>
            </a:r>
            <a:br>
              <a:rPr lang="hu-HU" sz="2800" dirty="0" smtClean="0"/>
            </a:br>
            <a:r>
              <a:rPr lang="hu-HU" sz="2800" dirty="0" smtClean="0"/>
              <a:t>Művészettörténet 3K</a:t>
            </a:r>
            <a:br>
              <a:rPr lang="hu-HU" sz="2800" dirty="0" smtClean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 smtClean="0"/>
              <a:t>A klasszicizmus és romantika a képzőművészetben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Műelemzés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9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620000" cy="6172200"/>
          </a:xfrm>
        </p:spPr>
        <p:txBody>
          <a:bodyPr/>
          <a:lstStyle/>
          <a:p>
            <a:pPr marL="114300" indent="0">
              <a:buNone/>
            </a:pPr>
            <a:r>
              <a:rPr lang="hu-HU" dirty="0" smtClean="0"/>
              <a:t>Keves 3K,</a:t>
            </a:r>
          </a:p>
          <a:p>
            <a:pPr marL="114300" indent="0">
              <a:buNone/>
            </a:pPr>
            <a:r>
              <a:rPr lang="hu-HU" dirty="0" smtClean="0"/>
              <a:t>A mai óra a klasszicizmus és romantika alkotásairól fog szólni. </a:t>
            </a:r>
            <a:r>
              <a:rPr lang="hu-HU" dirty="0"/>
              <a:t> </a:t>
            </a:r>
            <a:r>
              <a:rPr lang="hu-HU" dirty="0" smtClean="0"/>
              <a:t>A ti feladatotok az lesz, hogy egy adott ebből a korból származó alkotást elemezzetek.</a:t>
            </a:r>
          </a:p>
          <a:p>
            <a:pPr marL="114300" indent="0">
              <a:buNone/>
            </a:pPr>
            <a:r>
              <a:rPr lang="hu-HU" dirty="0" smtClean="0"/>
              <a:t>Természetesen, nem azokat az alkotásokat, melyekről már órán beszéltünk </a:t>
            </a:r>
            <a:r>
              <a:rPr lang="hu-HU" dirty="0" smtClean="0">
                <a:sym typeface="Wingdings" pitchFamily="2" charset="2"/>
              </a:rPr>
              <a:t></a:t>
            </a:r>
          </a:p>
          <a:p>
            <a:pPr marL="114300" indent="0">
              <a:buNone/>
            </a:pPr>
            <a:endParaRPr lang="hu-HU" dirty="0" smtClean="0">
              <a:sym typeface="Wingdings" pitchFamily="2" charset="2"/>
            </a:endParaRPr>
          </a:p>
          <a:p>
            <a:pPr marL="114300" indent="0">
              <a:buNone/>
            </a:pPr>
            <a:r>
              <a:rPr lang="hu-HU" dirty="0" smtClean="0">
                <a:sym typeface="Wingdings" pitchFamily="2" charset="2"/>
              </a:rPr>
              <a:t>Az alkotásokat ti fogjátok kiválasztani, de azért pár dolgot meghatározok. </a:t>
            </a:r>
            <a:endParaRPr lang="hu-HU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630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620000" cy="6172200"/>
          </a:xfrm>
        </p:spPr>
        <p:txBody>
          <a:bodyPr/>
          <a:lstStyle/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Bába Anita: </a:t>
            </a:r>
          </a:p>
          <a:p>
            <a:pPr marL="114300" indent="0">
              <a:buNone/>
            </a:pPr>
            <a:r>
              <a:rPr lang="hu-HU" dirty="0" smtClean="0"/>
              <a:t>szobrászat: </a:t>
            </a:r>
            <a:r>
              <a:rPr lang="en-US" b="1" dirty="0"/>
              <a:t>Jean Antoine </a:t>
            </a:r>
            <a:r>
              <a:rPr lang="en-US" b="1" dirty="0" smtClean="0"/>
              <a:t>Houdon</a:t>
            </a:r>
            <a:r>
              <a:rPr lang="hu-HU" b="1" dirty="0" smtClean="0"/>
              <a:t> </a:t>
            </a:r>
            <a:r>
              <a:rPr lang="sr-Latn-RS" dirty="0" smtClean="0"/>
              <a:t>b</a:t>
            </a:r>
            <a:r>
              <a:rPr lang="hu-HU" dirty="0" smtClean="0"/>
              <a:t>ármelyik 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Bajusz Árpád:</a:t>
            </a:r>
          </a:p>
          <a:p>
            <a:pPr marL="114300" indent="0">
              <a:buNone/>
            </a:pPr>
            <a:r>
              <a:rPr lang="hu-HU" dirty="0"/>
              <a:t>szobrászat: </a:t>
            </a:r>
            <a:r>
              <a:rPr lang="en-US" b="1" dirty="0" err="1"/>
              <a:t>Bertel</a:t>
            </a:r>
            <a:r>
              <a:rPr lang="en-US" b="1" dirty="0"/>
              <a:t> </a:t>
            </a:r>
            <a:r>
              <a:rPr lang="en-US" b="1" dirty="0" smtClean="0"/>
              <a:t>Thorvaldsen</a:t>
            </a:r>
            <a:r>
              <a:rPr lang="hu-HU" b="1" dirty="0" smtClean="0"/>
              <a:t> </a:t>
            </a:r>
            <a:r>
              <a:rPr lang="sr-Latn-RS" dirty="0" smtClean="0"/>
              <a:t>b</a:t>
            </a:r>
            <a:r>
              <a:rPr lang="hu-HU" dirty="0"/>
              <a:t>ármelyik </a:t>
            </a:r>
            <a:r>
              <a:rPr lang="hu-HU" dirty="0" smtClean="0"/>
              <a:t>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Balázs Beatrix: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szobrászat: </a:t>
            </a:r>
            <a:r>
              <a:rPr lang="en-US" b="1" dirty="0" err="1"/>
              <a:t>Kölcsey</a:t>
            </a:r>
            <a:r>
              <a:rPr lang="en-US" b="1" dirty="0"/>
              <a:t> </a:t>
            </a:r>
            <a:r>
              <a:rPr lang="en-US" b="1" dirty="0" err="1"/>
              <a:t>Ferenc</a:t>
            </a:r>
            <a:r>
              <a:rPr lang="hu-HU" b="1" dirty="0" smtClean="0"/>
              <a:t> </a:t>
            </a:r>
            <a:r>
              <a:rPr lang="sr-Latn-RS" dirty="0"/>
              <a:t>b</a:t>
            </a:r>
            <a:r>
              <a:rPr lang="hu-HU" dirty="0"/>
              <a:t>ármelyik </a:t>
            </a:r>
            <a:r>
              <a:rPr lang="hu-HU" dirty="0" smtClean="0"/>
              <a:t>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Varga Hajnalka: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szobrászat: </a:t>
            </a:r>
            <a:r>
              <a:rPr lang="en-US" b="1" dirty="0"/>
              <a:t>Francois </a:t>
            </a:r>
            <a:r>
              <a:rPr lang="en-US" b="1" dirty="0" smtClean="0"/>
              <a:t>Rude</a:t>
            </a:r>
            <a:r>
              <a:rPr lang="hu-HU" b="1" dirty="0" smtClean="0"/>
              <a:t> </a:t>
            </a:r>
            <a:r>
              <a:rPr lang="sr-Latn-RS" dirty="0" smtClean="0"/>
              <a:t>b</a:t>
            </a:r>
            <a:r>
              <a:rPr lang="hu-HU" dirty="0"/>
              <a:t>ármelyik </a:t>
            </a:r>
            <a:r>
              <a:rPr lang="hu-HU" dirty="0" smtClean="0"/>
              <a:t>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Végső Vivienn: 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szobrászat: </a:t>
            </a:r>
            <a:r>
              <a:rPr lang="en-US" b="1" dirty="0" err="1"/>
              <a:t>Frédéric</a:t>
            </a:r>
            <a:r>
              <a:rPr lang="en-US" b="1" dirty="0"/>
              <a:t> </a:t>
            </a:r>
            <a:r>
              <a:rPr lang="en-US" b="1" dirty="0" err="1"/>
              <a:t>Auguste</a:t>
            </a:r>
            <a:r>
              <a:rPr lang="en-US" b="1" dirty="0"/>
              <a:t> Bartholdi</a:t>
            </a:r>
            <a:r>
              <a:rPr lang="en-US" dirty="0"/>
              <a:t> </a:t>
            </a:r>
            <a:r>
              <a:rPr lang="sr-Latn-RS" dirty="0" smtClean="0"/>
              <a:t>b</a:t>
            </a:r>
            <a:r>
              <a:rPr lang="hu-HU" dirty="0"/>
              <a:t>ármelyik 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hu-HU" dirty="0" smtClean="0"/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1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620000" cy="6172200"/>
          </a:xfrm>
        </p:spPr>
        <p:txBody>
          <a:bodyPr/>
          <a:lstStyle/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Győri Anna: </a:t>
            </a:r>
          </a:p>
          <a:p>
            <a:pPr marL="114300" indent="0">
              <a:buNone/>
            </a:pPr>
            <a:r>
              <a:rPr lang="hu-HU" dirty="0" smtClean="0"/>
              <a:t>Festészet: </a:t>
            </a:r>
            <a:r>
              <a:rPr lang="en-US" b="1" dirty="0"/>
              <a:t>Francisco Goya </a:t>
            </a:r>
            <a:r>
              <a:rPr lang="sr-Latn-RS" dirty="0" smtClean="0"/>
              <a:t>b</a:t>
            </a:r>
            <a:r>
              <a:rPr lang="hu-HU" dirty="0" smtClean="0"/>
              <a:t>ármelyik 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Ercsi Anita:</a:t>
            </a:r>
          </a:p>
          <a:p>
            <a:pPr marL="114300" indent="0">
              <a:buNone/>
            </a:pPr>
            <a:r>
              <a:rPr lang="hu-HU" dirty="0"/>
              <a:t>Festészet: </a:t>
            </a:r>
            <a:r>
              <a:rPr lang="en-US" b="1" dirty="0"/>
              <a:t>Jacques-Louis David</a:t>
            </a:r>
            <a:r>
              <a:rPr lang="hu-HU" b="1" dirty="0" smtClean="0"/>
              <a:t> </a:t>
            </a:r>
            <a:r>
              <a:rPr lang="hu-HU" dirty="0" smtClean="0"/>
              <a:t>olyan műve, amit nem vettünk át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Zabos Kasziba Angéla: 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Festészet: </a:t>
            </a:r>
            <a:r>
              <a:rPr lang="en-US" b="1" dirty="0"/>
              <a:t>Antoine Jean </a:t>
            </a:r>
            <a:r>
              <a:rPr lang="en-US" b="1" dirty="0" err="1"/>
              <a:t>Gros</a:t>
            </a:r>
            <a:r>
              <a:rPr lang="en-US" b="1" dirty="0"/>
              <a:t> </a:t>
            </a:r>
            <a:r>
              <a:rPr lang="sr-Latn-RS" dirty="0" smtClean="0"/>
              <a:t>b</a:t>
            </a:r>
            <a:r>
              <a:rPr lang="hu-HU" dirty="0"/>
              <a:t>ármelyik </a:t>
            </a:r>
            <a:r>
              <a:rPr lang="hu-HU" dirty="0" smtClean="0"/>
              <a:t>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Kádár Barbara: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Festészet: </a:t>
            </a:r>
            <a:r>
              <a:rPr lang="en-US" b="1" dirty="0"/>
              <a:t>William Blake </a:t>
            </a:r>
            <a:r>
              <a:rPr lang="sr-Latn-RS" dirty="0" smtClean="0"/>
              <a:t>b</a:t>
            </a:r>
            <a:r>
              <a:rPr lang="hu-HU" dirty="0"/>
              <a:t>ármelyik </a:t>
            </a:r>
            <a:r>
              <a:rPr lang="hu-HU" dirty="0" smtClean="0"/>
              <a:t>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Kiss Edvárd: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Festészet: </a:t>
            </a:r>
            <a:r>
              <a:rPr lang="en-US" b="1" dirty="0"/>
              <a:t>John Constable </a:t>
            </a:r>
            <a:r>
              <a:rPr lang="sr-Latn-RS" dirty="0" smtClean="0"/>
              <a:t>b</a:t>
            </a:r>
            <a:r>
              <a:rPr lang="hu-HU" dirty="0"/>
              <a:t>ármelyik 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hu-HU" dirty="0" smtClean="0"/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2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620000" cy="6172200"/>
          </a:xfrm>
        </p:spPr>
        <p:txBody>
          <a:bodyPr/>
          <a:lstStyle/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Tilinger Eszter:</a:t>
            </a:r>
          </a:p>
          <a:p>
            <a:pPr marL="114300" indent="0">
              <a:buNone/>
            </a:pPr>
            <a:r>
              <a:rPr lang="hu-HU" dirty="0" smtClean="0"/>
              <a:t>Építészet: </a:t>
            </a:r>
            <a:r>
              <a:rPr lang="en-US" b="1" dirty="0" err="1"/>
              <a:t>Péchy</a:t>
            </a:r>
            <a:r>
              <a:rPr lang="en-US" b="1" dirty="0"/>
              <a:t> </a:t>
            </a:r>
            <a:r>
              <a:rPr lang="en-US" b="1" dirty="0" err="1"/>
              <a:t>Mihály</a:t>
            </a:r>
            <a:r>
              <a:rPr lang="en-US" b="1" dirty="0"/>
              <a:t> </a:t>
            </a:r>
            <a:r>
              <a:rPr lang="sr-Latn-RS" dirty="0" smtClean="0"/>
              <a:t>b</a:t>
            </a:r>
            <a:r>
              <a:rPr lang="hu-HU" dirty="0" smtClean="0"/>
              <a:t>ármelyik 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Tóth Szilárd:</a:t>
            </a:r>
          </a:p>
          <a:p>
            <a:pPr marL="114300" indent="0">
              <a:buNone/>
            </a:pPr>
            <a:r>
              <a:rPr lang="hu-HU" dirty="0"/>
              <a:t>Építészet: </a:t>
            </a:r>
            <a:r>
              <a:rPr lang="en-US" b="1" dirty="0"/>
              <a:t>Pollack </a:t>
            </a:r>
            <a:r>
              <a:rPr lang="en-US" b="1" dirty="0" err="1"/>
              <a:t>Mihály</a:t>
            </a:r>
            <a:r>
              <a:rPr lang="en-US" b="1" dirty="0"/>
              <a:t> </a:t>
            </a:r>
            <a:r>
              <a:rPr lang="sr-Latn-RS" dirty="0"/>
              <a:t>b</a:t>
            </a:r>
            <a:r>
              <a:rPr lang="hu-HU" dirty="0"/>
              <a:t>ármelyik 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Farkas Alexandra: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Építészet: </a:t>
            </a:r>
            <a:r>
              <a:rPr lang="en-US" b="1" dirty="0" err="1"/>
              <a:t>Ybl</a:t>
            </a:r>
            <a:r>
              <a:rPr lang="en-US" b="1" dirty="0"/>
              <a:t> </a:t>
            </a:r>
            <a:r>
              <a:rPr lang="en-US" b="1" dirty="0" err="1" smtClean="0"/>
              <a:t>Miklós</a:t>
            </a:r>
            <a:r>
              <a:rPr lang="hu-HU" b="1" dirty="0" smtClean="0"/>
              <a:t> </a:t>
            </a:r>
            <a:r>
              <a:rPr lang="sr-Latn-RS" dirty="0" smtClean="0"/>
              <a:t>b</a:t>
            </a:r>
            <a:r>
              <a:rPr lang="hu-HU" dirty="0"/>
              <a:t>ármelyik </a:t>
            </a:r>
            <a:r>
              <a:rPr lang="hu-HU" dirty="0" smtClean="0"/>
              <a:t>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Csordás Beáta: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Építészet: </a:t>
            </a:r>
            <a:r>
              <a:rPr lang="hu-HU" dirty="0" smtClean="0"/>
              <a:t> </a:t>
            </a:r>
            <a:r>
              <a:rPr lang="en-US" b="1" dirty="0"/>
              <a:t>Étienne Louis </a:t>
            </a:r>
            <a:r>
              <a:rPr lang="en-US" b="1" dirty="0" err="1" smtClean="0"/>
              <a:t>Boullée</a:t>
            </a:r>
            <a:r>
              <a:rPr lang="hu-HU" b="1" dirty="0" smtClean="0"/>
              <a:t> </a:t>
            </a:r>
            <a:r>
              <a:rPr lang="sr-Latn-RS" dirty="0" smtClean="0"/>
              <a:t>b</a:t>
            </a:r>
            <a:r>
              <a:rPr lang="hu-HU" dirty="0"/>
              <a:t>ármelyik </a:t>
            </a:r>
            <a:r>
              <a:rPr lang="hu-HU" dirty="0" smtClean="0"/>
              <a:t>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hu-HU" dirty="0" smtClean="0"/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001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620000" cy="6172200"/>
          </a:xfrm>
        </p:spPr>
        <p:txBody>
          <a:bodyPr/>
          <a:lstStyle/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Klebecskó Beatrix:</a:t>
            </a:r>
          </a:p>
          <a:p>
            <a:pPr marL="114300" indent="0">
              <a:buNone/>
            </a:pPr>
            <a:r>
              <a:rPr lang="hu-HU" dirty="0" smtClean="0"/>
              <a:t>Festészet: </a:t>
            </a:r>
            <a:r>
              <a:rPr lang="en-US" b="1" dirty="0" err="1"/>
              <a:t>Barabás</a:t>
            </a:r>
            <a:r>
              <a:rPr lang="en-US" b="1" dirty="0"/>
              <a:t> </a:t>
            </a:r>
            <a:r>
              <a:rPr lang="en-US" b="1" dirty="0" err="1" smtClean="0"/>
              <a:t>Miklós</a:t>
            </a:r>
            <a:r>
              <a:rPr lang="sr-Latn-RS" b="1" dirty="0"/>
              <a:t> </a:t>
            </a:r>
            <a:r>
              <a:rPr lang="sr-Latn-RS" dirty="0" smtClean="0"/>
              <a:t>b</a:t>
            </a:r>
            <a:r>
              <a:rPr lang="hu-HU" dirty="0" smtClean="0"/>
              <a:t>ármelyik 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Kovács Beáta:</a:t>
            </a:r>
          </a:p>
          <a:p>
            <a:pPr marL="114300" indent="0">
              <a:buNone/>
            </a:pPr>
            <a:r>
              <a:rPr lang="hu-HU" dirty="0"/>
              <a:t>Festészet: </a:t>
            </a:r>
            <a:r>
              <a:rPr lang="en-US" b="1" dirty="0"/>
              <a:t>Philipp Otto </a:t>
            </a:r>
            <a:r>
              <a:rPr lang="en-US" b="1" dirty="0" err="1"/>
              <a:t>Runge</a:t>
            </a:r>
            <a:r>
              <a:rPr lang="hu-HU" b="1" dirty="0" smtClean="0"/>
              <a:t> </a:t>
            </a:r>
            <a:r>
              <a:rPr lang="hu-HU" dirty="0" smtClean="0"/>
              <a:t>olyan műve, amit nem vettünk át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Lehócki Luca: 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Festészet: </a:t>
            </a:r>
            <a:r>
              <a:rPr lang="en-US" b="1" dirty="0"/>
              <a:t>William Turner </a:t>
            </a:r>
            <a:r>
              <a:rPr lang="sr-Latn-RS" dirty="0" smtClean="0"/>
              <a:t>b</a:t>
            </a:r>
            <a:r>
              <a:rPr lang="hu-HU" dirty="0"/>
              <a:t>ármelyik </a:t>
            </a:r>
            <a:r>
              <a:rPr lang="hu-HU" dirty="0" smtClean="0"/>
              <a:t>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Német Anasztázia: 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Festészet: </a:t>
            </a:r>
            <a:r>
              <a:rPr lang="en-US" b="1" dirty="0" err="1"/>
              <a:t>Székely</a:t>
            </a:r>
            <a:r>
              <a:rPr lang="en-US" b="1" dirty="0"/>
              <a:t> </a:t>
            </a:r>
            <a:r>
              <a:rPr lang="en-US" b="1" dirty="0" err="1"/>
              <a:t>Bertalan</a:t>
            </a:r>
            <a:r>
              <a:rPr lang="en-US" b="1" dirty="0"/>
              <a:t> </a:t>
            </a:r>
            <a:r>
              <a:rPr lang="sr-Latn-RS" dirty="0" smtClean="0"/>
              <a:t>b</a:t>
            </a:r>
            <a:r>
              <a:rPr lang="hu-HU" dirty="0"/>
              <a:t>ármelyik </a:t>
            </a:r>
            <a:r>
              <a:rPr lang="hu-HU" dirty="0" smtClean="0"/>
              <a:t>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Sivić Katarina: 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hu-HU" dirty="0"/>
              <a:t>Festészet: </a:t>
            </a:r>
            <a:r>
              <a:rPr lang="en-US" b="1" dirty="0"/>
              <a:t>Jean-Baptiste-Camille </a:t>
            </a:r>
            <a:r>
              <a:rPr lang="en-US" b="1" dirty="0" smtClean="0"/>
              <a:t>Corot</a:t>
            </a:r>
            <a:r>
              <a:rPr lang="sr-Latn-RS" b="1" dirty="0" smtClean="0"/>
              <a:t> </a:t>
            </a:r>
            <a:r>
              <a:rPr lang="sr-Latn-RS" dirty="0" smtClean="0"/>
              <a:t>b</a:t>
            </a:r>
            <a:r>
              <a:rPr lang="hu-HU" dirty="0"/>
              <a:t>ármelyik műve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hu-HU" dirty="0" smtClean="0"/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62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620000" cy="61722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hu-HU" dirty="0" smtClean="0"/>
              <a:t>A kiválasztott alkotásokat nektek kell elemeznetek. Jól tudjátok mi az amit egy műelemzésben elvárok tőletek, de azért eszetekbe juttatom:</a:t>
            </a:r>
          </a:p>
          <a:p>
            <a:pPr marL="114300" indent="0">
              <a:buNone/>
            </a:pPr>
            <a:endParaRPr lang="hu-HU" dirty="0" smtClean="0"/>
          </a:p>
          <a:p>
            <a:r>
              <a:rPr lang="hu-HU" dirty="0" smtClean="0"/>
              <a:t>Történet</a:t>
            </a:r>
          </a:p>
          <a:p>
            <a:r>
              <a:rPr lang="hu-HU" dirty="0" smtClean="0"/>
              <a:t>Kompozíció</a:t>
            </a:r>
          </a:p>
          <a:p>
            <a:r>
              <a:rPr lang="hu-HU" dirty="0" smtClean="0"/>
              <a:t>Technika</a:t>
            </a:r>
          </a:p>
          <a:p>
            <a:r>
              <a:rPr lang="hu-HU" dirty="0" smtClean="0"/>
              <a:t>Szín</a:t>
            </a:r>
          </a:p>
          <a:p>
            <a:r>
              <a:rPr lang="hu-HU" dirty="0" smtClean="0"/>
              <a:t>Fény/árnyék</a:t>
            </a:r>
          </a:p>
          <a:p>
            <a:r>
              <a:rPr lang="hu-HU" dirty="0" smtClean="0"/>
              <a:t>Hangulat</a:t>
            </a:r>
          </a:p>
          <a:p>
            <a:r>
              <a:rPr lang="hu-HU" dirty="0" smtClean="0"/>
              <a:t>Perspektíva/Tér</a:t>
            </a:r>
          </a:p>
          <a:p>
            <a:r>
              <a:rPr lang="hu-HU" dirty="0" smtClean="0"/>
              <a:t>Textúra</a:t>
            </a:r>
          </a:p>
          <a:p>
            <a:r>
              <a:rPr lang="hu-HU" dirty="0" smtClean="0"/>
              <a:t>Arányok stb. </a:t>
            </a:r>
          </a:p>
          <a:p>
            <a:endParaRPr lang="hu-HU" dirty="0" smtClean="0"/>
          </a:p>
          <a:p>
            <a:pPr marL="114300" indent="0">
              <a:buNone/>
            </a:pPr>
            <a:r>
              <a:rPr lang="hu-HU" dirty="0" smtClean="0"/>
              <a:t>Nem minden alkotásnál tudjátok ezt mind elemezni, de tudja mindenki mi az ami rá vonatkozik.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08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7620000" cy="6172200"/>
          </a:xfrm>
        </p:spPr>
        <p:txBody>
          <a:bodyPr>
            <a:normAutofit/>
          </a:bodyPr>
          <a:lstStyle/>
          <a:p>
            <a:r>
              <a:rPr lang="hu-HU" dirty="0" smtClean="0"/>
              <a:t>Az alkotóról nem kell írni semmilyen adatot, nem érdekel minket az életrajza.</a:t>
            </a:r>
          </a:p>
          <a:p>
            <a:r>
              <a:rPr lang="hu-HU" dirty="0" smtClean="0"/>
              <a:t>PPT formátumban csináljátok meg, külön képekkel, részletekkel, kivágásokkal illusztrálva</a:t>
            </a:r>
          </a:p>
          <a:p>
            <a:r>
              <a:rPr lang="hu-HU" dirty="0" smtClean="0"/>
              <a:t>A határidő jövő kedd este 20.00 óra, hogy le tudjam őket osztályozni a következő óra kezdetéig</a:t>
            </a:r>
          </a:p>
          <a:p>
            <a:r>
              <a:rPr lang="hu-HU" dirty="0" smtClean="0"/>
              <a:t>Nevezzétel el a file-t : műelemzés_Vezetéknév_Név és küldjétek az e-mailemre: </a:t>
            </a:r>
            <a:r>
              <a:rPr lang="hu-HU" dirty="0" smtClean="0">
                <a:hlinkClick r:id="rId2"/>
              </a:rPr>
              <a:t>andrea.bencik@yahoo.com</a:t>
            </a:r>
            <a:endParaRPr lang="hu-HU" dirty="0" smtClean="0"/>
          </a:p>
          <a:p>
            <a:r>
              <a:rPr lang="hu-HU" dirty="0" smtClean="0"/>
              <a:t>Bármilyen kérdéssel fordulhattok hozzám facebook-on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5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620000" cy="5715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hu-HU" sz="3600" dirty="0" smtClean="0"/>
              <a:t>Jó munkát  </a:t>
            </a:r>
            <a:endParaRPr lang="en-US" sz="3600" dirty="0"/>
          </a:p>
        </p:txBody>
      </p:sp>
      <p:sp>
        <p:nvSpPr>
          <p:cNvPr id="4" name="Heart 3"/>
          <p:cNvSpPr/>
          <p:nvPr/>
        </p:nvSpPr>
        <p:spPr>
          <a:xfrm>
            <a:off x="2895600" y="762000"/>
            <a:ext cx="1600200" cy="16002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16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</TotalTime>
  <Words>371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45-46. Óra Művészettörténet 3K    A klasszicizmus és romantika a képzőművészetben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45-46. Óra Művészettörténet 3K    A klasszicizmus és romantika a képzőművészetben</dc:title>
  <dc:creator>Andrea</dc:creator>
  <cp:lastModifiedBy>Andrea</cp:lastModifiedBy>
  <cp:revision>5</cp:revision>
  <dcterms:created xsi:type="dcterms:W3CDTF">2020-03-18T11:15:50Z</dcterms:created>
  <dcterms:modified xsi:type="dcterms:W3CDTF">2020-03-18T12:05:23Z</dcterms:modified>
</cp:coreProperties>
</file>