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4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8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0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BDD6-4E9C-4E1C-AA27-D4E35177842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CDC8-1A55-4B36-88A4-4101F90AF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7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2K RAJZ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2020.03.18.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9" y="304800"/>
            <a:ext cx="4366022" cy="5821363"/>
          </a:xfrm>
        </p:spPr>
      </p:pic>
    </p:spTree>
    <p:extLst>
      <p:ext uri="{BB962C8B-B14F-4D97-AF65-F5344CB8AC3E}">
        <p14:creationId xmlns:p14="http://schemas.microsoft.com/office/powerpoint/2010/main" val="80562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33" y="381000"/>
            <a:ext cx="3914733" cy="5745163"/>
          </a:xfrm>
        </p:spPr>
      </p:pic>
    </p:spTree>
    <p:extLst>
      <p:ext uri="{BB962C8B-B14F-4D97-AF65-F5344CB8AC3E}">
        <p14:creationId xmlns:p14="http://schemas.microsoft.com/office/powerpoint/2010/main" val="39737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46" y="304800"/>
            <a:ext cx="3880908" cy="5821363"/>
          </a:xfrm>
        </p:spPr>
      </p:pic>
    </p:spTree>
    <p:extLst>
      <p:ext uri="{BB962C8B-B14F-4D97-AF65-F5344CB8AC3E}">
        <p14:creationId xmlns:p14="http://schemas.microsoft.com/office/powerpoint/2010/main" val="221367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90" y="152400"/>
            <a:ext cx="4198820" cy="5973763"/>
          </a:xfrm>
        </p:spPr>
      </p:pic>
    </p:spTree>
    <p:extLst>
      <p:ext uri="{BB962C8B-B14F-4D97-AF65-F5344CB8AC3E}">
        <p14:creationId xmlns:p14="http://schemas.microsoft.com/office/powerpoint/2010/main" val="170083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059"/>
            <a:ext cx="8229600" cy="5818445"/>
          </a:xfrm>
        </p:spPr>
      </p:pic>
    </p:spTree>
    <p:extLst>
      <p:ext uri="{BB962C8B-B14F-4D97-AF65-F5344CB8AC3E}">
        <p14:creationId xmlns:p14="http://schemas.microsoft.com/office/powerpoint/2010/main" val="77977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Technika: grafit ceruza, sepia, fekete vagy fehér kréta</a:t>
            </a:r>
          </a:p>
          <a:p>
            <a:r>
              <a:rPr lang="hu-HU" dirty="0" smtClean="0"/>
              <a:t>Formátum: ¼ hammer vagy natron ha szénnel vagy krétával rajzoltok, 5blokk ha grafittal</a:t>
            </a:r>
          </a:p>
        </p:txBody>
      </p:sp>
    </p:spTree>
    <p:extLst>
      <p:ext uri="{BB962C8B-B14F-4D97-AF65-F5344CB8AC3E}">
        <p14:creationId xmlns:p14="http://schemas.microsoft.com/office/powerpoint/2010/main" val="303233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Kedves</a:t>
            </a:r>
            <a:r>
              <a:rPr lang="en-US" dirty="0" smtClean="0"/>
              <a:t> 2K,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rajz</a:t>
            </a:r>
            <a:r>
              <a:rPr lang="hu-HU" dirty="0" smtClean="0"/>
              <a:t>órán a következő csendéleteket fogjátok rajzolni: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9" y="304800"/>
            <a:ext cx="4366022" cy="5821363"/>
          </a:xfrm>
        </p:spPr>
      </p:pic>
    </p:spTree>
    <p:extLst>
      <p:ext uri="{BB962C8B-B14F-4D97-AF65-F5344CB8AC3E}">
        <p14:creationId xmlns:p14="http://schemas.microsoft.com/office/powerpoint/2010/main" val="202617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9" y="304800"/>
            <a:ext cx="4366022" cy="5821363"/>
          </a:xfrm>
        </p:spPr>
      </p:pic>
    </p:spTree>
    <p:extLst>
      <p:ext uri="{BB962C8B-B14F-4D97-AF65-F5344CB8AC3E}">
        <p14:creationId xmlns:p14="http://schemas.microsoft.com/office/powerpoint/2010/main" val="265909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14" y="228600"/>
            <a:ext cx="4423172" cy="5897563"/>
          </a:xfrm>
        </p:spPr>
      </p:pic>
    </p:spTree>
    <p:extLst>
      <p:ext uri="{BB962C8B-B14F-4D97-AF65-F5344CB8AC3E}">
        <p14:creationId xmlns:p14="http://schemas.microsoft.com/office/powerpoint/2010/main" val="261888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9" y="304800"/>
            <a:ext cx="4366022" cy="5821363"/>
          </a:xfrm>
        </p:spPr>
      </p:pic>
    </p:spTree>
    <p:extLst>
      <p:ext uri="{BB962C8B-B14F-4D97-AF65-F5344CB8AC3E}">
        <p14:creationId xmlns:p14="http://schemas.microsoft.com/office/powerpoint/2010/main" val="291581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1" y="304800"/>
            <a:ext cx="7761817" cy="5821363"/>
          </a:xfrm>
        </p:spPr>
      </p:pic>
    </p:spTree>
    <p:extLst>
      <p:ext uri="{BB962C8B-B14F-4D97-AF65-F5344CB8AC3E}">
        <p14:creationId xmlns:p14="http://schemas.microsoft.com/office/powerpoint/2010/main" val="254647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1" y="304800"/>
            <a:ext cx="7761817" cy="5821363"/>
          </a:xfrm>
        </p:spPr>
      </p:pic>
    </p:spTree>
    <p:extLst>
      <p:ext uri="{BB962C8B-B14F-4D97-AF65-F5344CB8AC3E}">
        <p14:creationId xmlns:p14="http://schemas.microsoft.com/office/powerpoint/2010/main" val="120795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4" y="304800"/>
            <a:ext cx="4308872" cy="5745163"/>
          </a:xfrm>
        </p:spPr>
      </p:pic>
    </p:spTree>
    <p:extLst>
      <p:ext uri="{BB962C8B-B14F-4D97-AF65-F5344CB8AC3E}">
        <p14:creationId xmlns:p14="http://schemas.microsoft.com/office/powerpoint/2010/main" val="22939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On-screen Show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2K RAJZ </vt:lpstr>
      <vt:lpstr>Kedves 2K,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2K RAJZ </dc:title>
  <dc:creator>Andrea</dc:creator>
  <cp:lastModifiedBy>Andrea</cp:lastModifiedBy>
  <cp:revision>1</cp:revision>
  <dcterms:created xsi:type="dcterms:W3CDTF">2020-03-18T07:12:50Z</dcterms:created>
  <dcterms:modified xsi:type="dcterms:W3CDTF">2020-03-18T07:19:46Z</dcterms:modified>
</cp:coreProperties>
</file>